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87" autoAdjust="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7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3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2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5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7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9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4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0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F093F-D51F-49CC-98CB-34C41DB2F857}" type="datetimeFigureOut">
              <a:rPr lang="en-US" smtClean="0"/>
              <a:t>8/13/2012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9EF72-7D09-497E-BC4C-E67D368D7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7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609600" y="2157412"/>
            <a:ext cx="80772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Office of the Provost and Vice President for Academic and Student Affairs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76200" y="3733800"/>
            <a:ext cx="1828800" cy="2133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Academic Advising  Directors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Undergraduate  Implementation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Committee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2057400" y="3733800"/>
            <a:ext cx="1600200" cy="2133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Deans Undergraduate Academic Advising Policy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Committee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886200" y="3718560"/>
            <a:ext cx="1600200" cy="21488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Undergraduate Academic Advising Committee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5715000" y="3718560"/>
            <a:ext cx="1447800" cy="16916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Academic Advising Professional Development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Committee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467600" y="3743610"/>
            <a:ext cx="1295400" cy="204759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Advising Awards Committee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Grand Valley State University</a:t>
            </a:r>
            <a:br>
              <a:rPr lang="en-US" sz="2400" b="1" dirty="0" smtClean="0"/>
            </a:br>
            <a:r>
              <a:rPr lang="en-US" sz="2400" b="1" dirty="0" smtClean="0"/>
              <a:t>Undergraduate Academic Advising Organizational Structure</a:t>
            </a:r>
            <a:br>
              <a:rPr lang="en-US" sz="2400" b="1" dirty="0" smtClean="0"/>
            </a:br>
            <a:r>
              <a:rPr lang="en-US" sz="2400" b="1" dirty="0" smtClean="0"/>
              <a:t>Provost Approved April 18, 2012</a:t>
            </a:r>
            <a:endParaRPr lang="en-US" sz="2400" b="1" dirty="0"/>
          </a:p>
        </p:txBody>
      </p:sp>
      <p:sp>
        <p:nvSpPr>
          <p:cNvPr id="12" name="Up-Down Arrow 11"/>
          <p:cNvSpPr/>
          <p:nvPr/>
        </p:nvSpPr>
        <p:spPr>
          <a:xfrm>
            <a:off x="2538984" y="2770060"/>
            <a:ext cx="484632" cy="9637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-Down Arrow 12"/>
          <p:cNvSpPr/>
          <p:nvPr/>
        </p:nvSpPr>
        <p:spPr>
          <a:xfrm>
            <a:off x="842962" y="2770060"/>
            <a:ext cx="484632" cy="9637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-Down Arrow 13"/>
          <p:cNvSpPr/>
          <p:nvPr/>
        </p:nvSpPr>
        <p:spPr>
          <a:xfrm>
            <a:off x="4329684" y="2749200"/>
            <a:ext cx="484632" cy="9637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-Down Arrow 14"/>
          <p:cNvSpPr/>
          <p:nvPr/>
        </p:nvSpPr>
        <p:spPr>
          <a:xfrm>
            <a:off x="6196584" y="2749200"/>
            <a:ext cx="484632" cy="9637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-Down Arrow 15"/>
          <p:cNvSpPr/>
          <p:nvPr/>
        </p:nvSpPr>
        <p:spPr>
          <a:xfrm>
            <a:off x="7872984" y="2749200"/>
            <a:ext cx="484632" cy="9637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ocess 16"/>
          <p:cNvSpPr/>
          <p:nvPr/>
        </p:nvSpPr>
        <p:spPr>
          <a:xfrm>
            <a:off x="5070729" y="5943600"/>
            <a:ext cx="27432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Student Orientation Advisor Training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Working Group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Up-Down Arrow 17"/>
          <p:cNvSpPr/>
          <p:nvPr/>
        </p:nvSpPr>
        <p:spPr>
          <a:xfrm>
            <a:off x="6324600" y="5394959"/>
            <a:ext cx="235458" cy="54864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Left-Right Arrow 1"/>
          <p:cNvSpPr/>
          <p:nvPr/>
        </p:nvSpPr>
        <p:spPr>
          <a:xfrm>
            <a:off x="1219200" y="3009614"/>
            <a:ext cx="142513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18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Grand Valley State University Undergraduate Academic Advising Organizational Structure Provost Approved April 18, 2012</vt:lpstr>
    </vt:vector>
  </TitlesOfParts>
  <Company>GVSU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Giardina</dc:creator>
  <cp:lastModifiedBy>Suzanne Norman</cp:lastModifiedBy>
  <cp:revision>17</cp:revision>
  <cp:lastPrinted>2012-07-25T16:30:08Z</cp:lastPrinted>
  <dcterms:created xsi:type="dcterms:W3CDTF">2012-02-28T15:21:05Z</dcterms:created>
  <dcterms:modified xsi:type="dcterms:W3CDTF">2012-08-13T12:29:10Z</dcterms:modified>
</cp:coreProperties>
</file>