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0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F1933-6C4A-4A5E-8695-77F52A4AEB5F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5F30B-5E4F-4671-BACF-81CBA437A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30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7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8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6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3946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85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04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61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44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1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7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2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5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3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7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8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7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0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FAE326C-A29F-4F67-8818-2C280708D446}" type="datetimeFigureOut">
              <a:rPr lang="en-US" smtClean="0"/>
              <a:pPr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609D0-247B-46E8-9151-55D36F9BF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51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test.gvsu.edu/move-sci/sportsleadership_new/opportunities-16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vsu.edu/careers/ims-login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962400"/>
            <a:ext cx="5715000" cy="9906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PED 490 - Internship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143000"/>
            <a:ext cx="3925832" cy="26182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Internship– PED 490</a:t>
            </a:r>
            <a:br>
              <a:rPr lang="en-US" b="1" dirty="0" smtClean="0"/>
            </a:br>
            <a:r>
              <a:rPr lang="en-US" sz="2200" b="1" dirty="0" smtClean="0"/>
              <a:t>(pre-requisite: PED 460, current </a:t>
            </a:r>
            <a:r>
              <a:rPr lang="en-US" sz="2200" b="1" dirty="0"/>
              <a:t>first aid &amp; </a:t>
            </a:r>
            <a:r>
              <a:rPr lang="en-US" sz="2200" b="1" dirty="0" err="1"/>
              <a:t>cpr</a:t>
            </a:r>
            <a:r>
              <a:rPr lang="en-US" sz="2200" b="1" dirty="0"/>
              <a:t> </a:t>
            </a:r>
            <a:r>
              <a:rPr lang="en-US" sz="2200" b="1" dirty="0" smtClean="0"/>
              <a:t>cert Co-Requisite: PED 495)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Hours: 1 credit = 45 hours of work</a:t>
            </a:r>
          </a:p>
          <a:p>
            <a:pPr lvl="1"/>
            <a:r>
              <a:rPr lang="en-US" dirty="0" smtClean="0"/>
              <a:t>6 credits = 270 hours</a:t>
            </a:r>
          </a:p>
          <a:p>
            <a:pPr lvl="1"/>
            <a:r>
              <a:rPr lang="en-US" dirty="0" smtClean="0"/>
              <a:t>9 credits = 405 hours</a:t>
            </a:r>
          </a:p>
          <a:p>
            <a:pPr lvl="1"/>
            <a:r>
              <a:rPr lang="en-US" dirty="0" smtClean="0"/>
              <a:t>12 credits </a:t>
            </a:r>
            <a:r>
              <a:rPr lang="en-US" smtClean="0"/>
              <a:t>= </a:t>
            </a:r>
            <a:r>
              <a:rPr lang="en-US" smtClean="0"/>
              <a:t>540 hours</a:t>
            </a:r>
            <a:endParaRPr lang="en-US" dirty="0" smtClean="0"/>
          </a:p>
          <a:p>
            <a:r>
              <a:rPr lang="en-US" dirty="0" smtClean="0"/>
              <a:t>PED 490 and PED 495 are both delivered online so that students may complete their internships in any location nationwide</a:t>
            </a:r>
          </a:p>
          <a:p>
            <a:r>
              <a:rPr lang="en-US" dirty="0"/>
              <a:t>Broad setting of interest – related to sport, sport leadership, sport administration of any kind (sales, marketing, management, communications, athletic director, recreation, event operations, etc...)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1143000"/>
          </a:xfrm>
        </p:spPr>
        <p:txBody>
          <a:bodyPr/>
          <a:lstStyle/>
          <a:p>
            <a:pPr algn="ctr"/>
            <a:r>
              <a:rPr lang="en-US" b="1" dirty="0" smtClean="0"/>
              <a:t>Finding an Internship Site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76962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your responsibility so start early!</a:t>
            </a:r>
          </a:p>
          <a:p>
            <a:pPr lvl="1"/>
            <a:r>
              <a:rPr lang="en-US" dirty="0" smtClean="0"/>
              <a:t>1-2 semesters prior</a:t>
            </a:r>
          </a:p>
          <a:p>
            <a:r>
              <a:rPr lang="en-US" dirty="0"/>
              <a:t>Approved Sites – There is a list of sites on the </a:t>
            </a:r>
            <a:r>
              <a:rPr lang="en-US" dirty="0">
                <a:hlinkClick r:id="rId2"/>
              </a:rPr>
              <a:t>Sport Leadership webpage </a:t>
            </a:r>
            <a:r>
              <a:rPr lang="en-US" dirty="0"/>
              <a:t>under internships, then click sites.</a:t>
            </a:r>
          </a:p>
          <a:p>
            <a:r>
              <a:rPr lang="en-US" dirty="0"/>
              <a:t>Students can look on their own for sites that are of their own interest</a:t>
            </a:r>
            <a:r>
              <a:rPr lang="en-US" dirty="0" smtClean="0"/>
              <a:t>!</a:t>
            </a:r>
          </a:p>
          <a:p>
            <a:r>
              <a:rPr lang="en-US" dirty="0" smtClean="0"/>
              <a:t>Polish resume &amp; interview skills (Career Services)</a:t>
            </a:r>
          </a:p>
          <a:p>
            <a:r>
              <a:rPr lang="en-US" dirty="0" smtClean="0"/>
              <a:t>Determine your references</a:t>
            </a:r>
          </a:p>
          <a:p>
            <a:r>
              <a:rPr lang="en-US" dirty="0" smtClean="0"/>
              <a:t>Know exactly what you are expected to learn/experience – the sites will ask	</a:t>
            </a:r>
          </a:p>
          <a:p>
            <a:r>
              <a:rPr lang="en-US" dirty="0" smtClean="0"/>
              <a:t>Date to secure </a:t>
            </a:r>
          </a:p>
          <a:p>
            <a:pPr lvl="1"/>
            <a:r>
              <a:rPr lang="en-US" dirty="0" smtClean="0"/>
              <a:t>December 1</a:t>
            </a:r>
            <a:r>
              <a:rPr lang="en-US" baseline="30000" dirty="0" smtClean="0"/>
              <a:t>st</a:t>
            </a:r>
            <a:r>
              <a:rPr lang="en-US" dirty="0" smtClean="0"/>
              <a:t> (winter semester)</a:t>
            </a:r>
          </a:p>
          <a:p>
            <a:pPr lvl="1"/>
            <a:r>
              <a:rPr lang="en-US" dirty="0" smtClean="0"/>
              <a:t>April 1</a:t>
            </a:r>
            <a:r>
              <a:rPr lang="en-US" baseline="30000" dirty="0" smtClean="0"/>
              <a:t>st</a:t>
            </a:r>
            <a:r>
              <a:rPr lang="en-US" dirty="0" smtClean="0"/>
              <a:t> (spring semester) </a:t>
            </a:r>
            <a:endParaRPr lang="en-US" dirty="0"/>
          </a:p>
          <a:p>
            <a:pPr lvl="1"/>
            <a:r>
              <a:rPr lang="en-US" dirty="0" smtClean="0"/>
              <a:t>August 1</a:t>
            </a:r>
            <a:r>
              <a:rPr lang="en-US" baseline="30000" dirty="0" smtClean="0"/>
              <a:t>st</a:t>
            </a:r>
            <a:r>
              <a:rPr lang="en-US" dirty="0" smtClean="0"/>
              <a:t> (fall semester)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7943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State to State Guidelines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4873752"/>
          </a:xfrm>
        </p:spPr>
        <p:txBody>
          <a:bodyPr/>
          <a:lstStyle/>
          <a:p>
            <a:r>
              <a:rPr lang="en-US" dirty="0" smtClean="0"/>
              <a:t>Due to reciprocity agreements at this time, students are NOT ALLOWED to complete internship or fieldwork experiences in the following states:</a:t>
            </a:r>
          </a:p>
          <a:p>
            <a:pPr lvl="1"/>
            <a:r>
              <a:rPr lang="en-US" dirty="0" smtClean="0"/>
              <a:t>Kentucky</a:t>
            </a:r>
          </a:p>
          <a:p>
            <a:pPr lvl="1"/>
            <a:r>
              <a:rPr lang="en-US" dirty="0" smtClean="0"/>
              <a:t>Louisiana</a:t>
            </a:r>
          </a:p>
          <a:p>
            <a:pPr lvl="1"/>
            <a:r>
              <a:rPr lang="en-US" dirty="0" smtClean="0"/>
              <a:t>New York</a:t>
            </a:r>
          </a:p>
          <a:p>
            <a:pPr lvl="1"/>
            <a:r>
              <a:rPr lang="en-US" dirty="0" smtClean="0"/>
              <a:t>North Carolina</a:t>
            </a:r>
          </a:p>
          <a:p>
            <a:pPr lvl="1"/>
            <a:r>
              <a:rPr lang="en-US" dirty="0" smtClean="0"/>
              <a:t>Tennessee</a:t>
            </a:r>
          </a:p>
          <a:p>
            <a:pPr lvl="1"/>
            <a:r>
              <a:rPr lang="en-US" dirty="0" smtClean="0"/>
              <a:t>Washington</a:t>
            </a:r>
          </a:p>
          <a:p>
            <a:pPr lvl="1"/>
            <a:r>
              <a:rPr lang="en-US" dirty="0" smtClean="0"/>
              <a:t>West Virginia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9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"/>
            <a:ext cx="7467600" cy="1143000"/>
          </a:xfrm>
        </p:spPr>
        <p:txBody>
          <a:bodyPr/>
          <a:lstStyle/>
          <a:p>
            <a:pPr algn="ctr"/>
            <a:r>
              <a:rPr lang="en-US" b="1" dirty="0" smtClean="0"/>
              <a:t>Registering Your Site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76962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All internship locations must be approved by the Faculty Coordinator (Professor Brehm)</a:t>
            </a:r>
          </a:p>
          <a:p>
            <a:r>
              <a:rPr lang="en-US" dirty="0" smtClean="0"/>
              <a:t>If you are questioning whether or not an experience will qualify, stop by her office and ask or email her </a:t>
            </a:r>
          </a:p>
          <a:p>
            <a:r>
              <a:rPr lang="en-US" dirty="0" smtClean="0"/>
              <a:t>Once you have secured a site, you must register it with the Career Center’s </a:t>
            </a:r>
            <a:r>
              <a:rPr lang="en-US" dirty="0" smtClean="0">
                <a:hlinkClick r:id="rId2"/>
              </a:rPr>
              <a:t>Internship Management System (IMS)</a:t>
            </a:r>
            <a:endParaRPr lang="en-US" dirty="0" smtClean="0"/>
          </a:p>
          <a:p>
            <a:r>
              <a:rPr lang="en-US" dirty="0" smtClean="0"/>
              <a:t>You will receive email confirmation once your location has been approved. Only once you have received this email are you able to begin completing hours at your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7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467600" cy="838200"/>
          </a:xfrm>
        </p:spPr>
        <p:txBody>
          <a:bodyPr/>
          <a:lstStyle/>
          <a:p>
            <a:pPr algn="ctr"/>
            <a:r>
              <a:rPr lang="en-US" b="1" dirty="0" smtClean="0"/>
              <a:t>Other 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Volunteer hours done outside of the internship semester dates cannot be counted towards PED 490</a:t>
            </a:r>
          </a:p>
          <a:p>
            <a:r>
              <a:rPr lang="en-US" dirty="0" smtClean="0"/>
              <a:t>Students can utilize more than one location to fulfill the hour requirements but this must be approved by Professor Brehm </a:t>
            </a:r>
            <a:r>
              <a:rPr lang="en-US" b="1" u="sng" dirty="0" smtClean="0"/>
              <a:t>prior </a:t>
            </a:r>
            <a:r>
              <a:rPr lang="en-US" dirty="0" smtClean="0"/>
              <a:t>to the start of the experience</a:t>
            </a:r>
          </a:p>
          <a:p>
            <a:r>
              <a:rPr lang="en-US" dirty="0" smtClean="0"/>
              <a:t>Things you may need for your internship depending on your location:</a:t>
            </a:r>
          </a:p>
          <a:p>
            <a:pPr lvl="1"/>
            <a:r>
              <a:rPr lang="en-US" dirty="0" smtClean="0"/>
              <a:t>Immunizations/TB test, Criminal Background Check, Drug Screening, Update CPR &amp; First Aid Certifications and Flu Shot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58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228600"/>
            <a:ext cx="7467600" cy="1143000"/>
          </a:xfrm>
        </p:spPr>
        <p:txBody>
          <a:bodyPr/>
          <a:lstStyle/>
          <a:p>
            <a:pPr algn="ctr"/>
            <a:r>
              <a:rPr lang="en-US" b="1" dirty="0" smtClean="0"/>
              <a:t>FAQs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467600" cy="4873752"/>
          </a:xfrm>
        </p:spPr>
        <p:txBody>
          <a:bodyPr>
            <a:normAutofit/>
          </a:bodyPr>
          <a:lstStyle/>
          <a:p>
            <a:r>
              <a:rPr lang="en-US" u="sng" dirty="0" smtClean="0"/>
              <a:t>Do the internship hours need to be within the semester dates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Yes, unless prior approval is given. Ex – hours are only offered through certain dates</a:t>
            </a:r>
          </a:p>
          <a:p>
            <a:r>
              <a:rPr lang="en-US" u="sng" dirty="0" smtClean="0"/>
              <a:t>Can I complete my fieldwork and internship at the same site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No, we would like our students to complete their experiences at different locations in order to broaden their experiences</a:t>
            </a:r>
          </a:p>
          <a:p>
            <a:r>
              <a:rPr lang="en-US" u="sng" dirty="0" smtClean="0"/>
              <a:t>Can I complete my internship where I currently work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In some cases, responsibilities need to differ and prior approval is needed by Professor Brehm.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4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467600" cy="1143000"/>
          </a:xfrm>
        </p:spPr>
        <p:txBody>
          <a:bodyPr/>
          <a:lstStyle/>
          <a:p>
            <a:pPr algn="ctr"/>
            <a:r>
              <a:rPr lang="en-US" sz="3200" dirty="0" smtClean="0"/>
              <a:t>Contacting Professor </a:t>
            </a:r>
            <a:r>
              <a:rPr lang="en-US" sz="3200" dirty="0" err="1" smtClean="0"/>
              <a:t>Brehm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24000"/>
            <a:ext cx="7467600" cy="4873752"/>
          </a:xfrm>
        </p:spPr>
        <p:txBody>
          <a:bodyPr/>
          <a:lstStyle/>
          <a:p>
            <a:r>
              <a:rPr lang="en-US" dirty="0" smtClean="0"/>
              <a:t>Email: brehmch@gvsu.edu</a:t>
            </a:r>
          </a:p>
          <a:p>
            <a:r>
              <a:rPr lang="en-US" dirty="0" smtClean="0"/>
              <a:t>Office: Mackinac Hall B-2-221</a:t>
            </a:r>
          </a:p>
          <a:p>
            <a:r>
              <a:rPr lang="en-US" dirty="0" smtClean="0"/>
              <a:t>Phone: 616.331.8878</a:t>
            </a:r>
          </a:p>
          <a:p>
            <a:r>
              <a:rPr lang="en-US" dirty="0" smtClean="0"/>
              <a:t>Fax: 616.331.8870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175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297</TotalTime>
  <Words>470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PowerPoint Presentation</vt:lpstr>
      <vt:lpstr>Internship– PED 490 (pre-requisite: PED 460, current first aid &amp; cpr cert Co-Requisite: PED 495)</vt:lpstr>
      <vt:lpstr>Finding an Internship Site</vt:lpstr>
      <vt:lpstr>State to State Guidelines</vt:lpstr>
      <vt:lpstr>Registering Your Site </vt:lpstr>
      <vt:lpstr>Other Considerations</vt:lpstr>
      <vt:lpstr>FAQs</vt:lpstr>
      <vt:lpstr>Contacting Professor Brehm</vt:lpstr>
    </vt:vector>
  </TitlesOfParts>
  <Company>GVSU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Internships &amp; Fieldwork</dc:title>
  <dc:creator>Heather Peddie</dc:creator>
  <cp:lastModifiedBy>Kenneth O'Shaughnessy</cp:lastModifiedBy>
  <cp:revision>65</cp:revision>
  <dcterms:created xsi:type="dcterms:W3CDTF">2010-02-23T20:09:10Z</dcterms:created>
  <dcterms:modified xsi:type="dcterms:W3CDTF">2015-01-05T18:43:50Z</dcterms:modified>
</cp:coreProperties>
</file>